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611DCD-7684-427F-A266-6C82375432C2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7CE4CA-D339-4DFB-AB9C-34723B440F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7620" y="571480"/>
            <a:ext cx="5000660" cy="371477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Die </a:t>
            </a:r>
            <a:r>
              <a:rPr lang="en-US" sz="4000" dirty="0" err="1" smtClean="0"/>
              <a:t>Regeln</a:t>
            </a:r>
            <a:r>
              <a:rPr lang="en-US" sz="4000" dirty="0" smtClean="0"/>
              <a:t> </a:t>
            </a:r>
            <a:r>
              <a:rPr lang="en-US" sz="4000" dirty="0" err="1" smtClean="0"/>
              <a:t>Straßenverkehr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714884"/>
            <a:ext cx="4314828" cy="1357322"/>
          </a:xfrm>
        </p:spPr>
        <p:txBody>
          <a:bodyPr/>
          <a:lstStyle/>
          <a:p>
            <a:r>
              <a:rPr lang="ru-RU" dirty="0" smtClean="0"/>
              <a:t>Автор работы учитель  немецкого языка МОУ ООШ </a:t>
            </a:r>
            <a:r>
              <a:rPr lang="ru-RU" dirty="0" err="1" smtClean="0"/>
              <a:t>с.Аришка</a:t>
            </a:r>
            <a:r>
              <a:rPr lang="ru-RU" dirty="0" smtClean="0"/>
              <a:t> Шмелева И. В.</a:t>
            </a:r>
            <a:endParaRPr lang="ru-RU" dirty="0"/>
          </a:p>
        </p:txBody>
      </p:sp>
      <p:pic>
        <p:nvPicPr>
          <p:cNvPr id="23554" name="Picture 2" descr="http://im4-tub.yandex.net/i?id=102041172-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2786082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telefoniren</a:t>
            </a:r>
            <a:endParaRPr lang="ru-RU" sz="6600" dirty="0"/>
          </a:p>
        </p:txBody>
      </p:sp>
      <p:pic>
        <p:nvPicPr>
          <p:cNvPr id="34818" name="Picture 2" descr="http://im8-tub.yandex.net/i?id=132214873-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642918"/>
            <a:ext cx="3214710" cy="39290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400" dirty="0" smtClean="0"/>
              <a:t>Die </a:t>
            </a:r>
            <a:r>
              <a:rPr lang="en-US" sz="5400" dirty="0" err="1" smtClean="0"/>
              <a:t>erste</a:t>
            </a:r>
            <a:r>
              <a:rPr lang="en-US" sz="5400" dirty="0" smtClean="0"/>
              <a:t> </a:t>
            </a:r>
            <a:r>
              <a:rPr lang="en-US" sz="5400" dirty="0" err="1" smtClean="0"/>
              <a:t>Hilfe</a:t>
            </a:r>
            <a:r>
              <a:rPr lang="en-US" sz="5400" dirty="0" smtClean="0"/>
              <a:t> </a:t>
            </a:r>
            <a:r>
              <a:rPr lang="en-US" sz="5400" dirty="0" err="1" smtClean="0"/>
              <a:t>bekommen</a:t>
            </a:r>
            <a:endParaRPr lang="ru-RU" sz="5400" dirty="0"/>
          </a:p>
        </p:txBody>
      </p:sp>
      <p:pic>
        <p:nvPicPr>
          <p:cNvPr id="35842" name="Picture 2" descr="http://im7-tub.yandex.net/i?id=106740069-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714356"/>
            <a:ext cx="3429024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4572008"/>
            <a:ext cx="6172200" cy="1214446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/>
              <a:t>Kaffee</a:t>
            </a:r>
            <a:r>
              <a:rPr lang="en-US" sz="4000" dirty="0" smtClean="0"/>
              <a:t> </a:t>
            </a:r>
            <a:r>
              <a:rPr lang="en-US" sz="4000" dirty="0" err="1" smtClean="0"/>
              <a:t>trinken</a:t>
            </a:r>
            <a:r>
              <a:rPr lang="en-US" sz="4000" dirty="0" smtClean="0"/>
              <a:t> und </a:t>
            </a:r>
            <a:r>
              <a:rPr lang="en-US" sz="4000" dirty="0" err="1" smtClean="0"/>
              <a:t>etwas</a:t>
            </a:r>
            <a:r>
              <a:rPr lang="en-US" sz="4000" dirty="0" smtClean="0"/>
              <a:t> </a:t>
            </a:r>
            <a:r>
              <a:rPr lang="en-US" sz="4000" dirty="0" err="1" smtClean="0"/>
              <a:t>zum</a:t>
            </a:r>
            <a:r>
              <a:rPr lang="en-US" sz="4000" dirty="0" smtClean="0"/>
              <a:t> Essen </a:t>
            </a:r>
            <a:r>
              <a:rPr lang="en-US" sz="4000" dirty="0" err="1" smtClean="0"/>
              <a:t>bekommen</a:t>
            </a:r>
            <a:endParaRPr lang="ru-RU" sz="4000" dirty="0"/>
          </a:p>
        </p:txBody>
      </p:sp>
      <p:pic>
        <p:nvPicPr>
          <p:cNvPr id="36866" name="Picture 2" descr="http://im4-tub.yandex.net/i?id=93008606-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2786082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428604"/>
            <a:ext cx="6572296" cy="100013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Setzt</a:t>
            </a:r>
            <a:r>
              <a:rPr lang="en-US" dirty="0" smtClean="0"/>
              <a:t> das </a:t>
            </a:r>
            <a:r>
              <a:rPr lang="en-US" dirty="0" err="1" smtClean="0"/>
              <a:t>passende</a:t>
            </a:r>
            <a:r>
              <a:rPr lang="en-US" dirty="0" smtClean="0"/>
              <a:t> </a:t>
            </a:r>
            <a:r>
              <a:rPr lang="en-US" dirty="0" err="1" smtClean="0"/>
              <a:t>Modalverb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1857364"/>
            <a:ext cx="4243390" cy="442915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Hier</a:t>
            </a:r>
            <a:r>
              <a:rPr lang="en-US" sz="3200" dirty="0" smtClean="0"/>
              <a:t> … man </a:t>
            </a:r>
            <a:r>
              <a:rPr lang="en-US" sz="3200" dirty="0" err="1" smtClean="0"/>
              <a:t>stoppen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Hier</a:t>
            </a:r>
            <a:r>
              <a:rPr lang="en-US" sz="3200" dirty="0" smtClean="0"/>
              <a:t> … man </a:t>
            </a:r>
            <a:r>
              <a:rPr lang="en-US" sz="3200" dirty="0" err="1" smtClean="0"/>
              <a:t>parken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Hier</a:t>
            </a:r>
            <a:r>
              <a:rPr lang="en-US" sz="3200" dirty="0" smtClean="0"/>
              <a:t> … man </a:t>
            </a:r>
            <a:r>
              <a:rPr lang="en-US" sz="3200" dirty="0" err="1" smtClean="0"/>
              <a:t>vorsichtig</a:t>
            </a:r>
            <a:r>
              <a:rPr lang="en-US" sz="3200" dirty="0" smtClean="0"/>
              <a:t> </a:t>
            </a:r>
            <a:r>
              <a:rPr lang="en-US" sz="3200" dirty="0" err="1" smtClean="0"/>
              <a:t>sein</a:t>
            </a:r>
            <a:r>
              <a:rPr lang="en-US" sz="3200" dirty="0" smtClean="0"/>
              <a:t>!</a:t>
            </a:r>
            <a:endParaRPr lang="ru-RU" sz="3200" dirty="0"/>
          </a:p>
        </p:txBody>
      </p:sp>
      <p:pic>
        <p:nvPicPr>
          <p:cNvPr id="4" name="Picture 4" descr="http://im4-tub.yandex.net/i?id=132993279-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1143008" cy="1246918"/>
          </a:xfrm>
          <a:prstGeom prst="rect">
            <a:avLst/>
          </a:prstGeom>
          <a:noFill/>
        </p:spPr>
      </p:pic>
      <p:pic>
        <p:nvPicPr>
          <p:cNvPr id="5" name="Picture 2" descr="http://im8-tub.yandex.net/i?id=16665221-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429000"/>
            <a:ext cx="1377733" cy="1134604"/>
          </a:xfrm>
          <a:prstGeom prst="rect">
            <a:avLst/>
          </a:prstGeom>
          <a:noFill/>
        </p:spPr>
      </p:pic>
      <p:pic>
        <p:nvPicPr>
          <p:cNvPr id="6" name="Picture 2" descr="http://im4-tub.yandex.net/i?id=452670-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8671" y="5072074"/>
            <a:ext cx="1587512" cy="12458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5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45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571480"/>
            <a:ext cx="4029076" cy="580344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Hier</a:t>
            </a:r>
            <a:r>
              <a:rPr lang="en-US" sz="3200" dirty="0" smtClean="0"/>
              <a:t>… man </a:t>
            </a:r>
            <a:r>
              <a:rPr lang="en-US" sz="3200" dirty="0" err="1" smtClean="0"/>
              <a:t>geradeaus</a:t>
            </a:r>
            <a:r>
              <a:rPr lang="en-US" sz="3200" dirty="0" smtClean="0"/>
              <a:t> </a:t>
            </a:r>
            <a:r>
              <a:rPr lang="en-US" sz="3200" dirty="0" err="1" smtClean="0"/>
              <a:t>fahren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Hier</a:t>
            </a:r>
            <a:r>
              <a:rPr lang="en-US" sz="3200" dirty="0" smtClean="0"/>
              <a:t>… man </a:t>
            </a:r>
            <a:r>
              <a:rPr lang="en-US" sz="3200" dirty="0" err="1" smtClean="0"/>
              <a:t>radfahren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Hier</a:t>
            </a:r>
            <a:r>
              <a:rPr lang="en-US" sz="3200" dirty="0" smtClean="0"/>
              <a:t>… man </a:t>
            </a:r>
            <a:r>
              <a:rPr lang="en-US" sz="3200" dirty="0" err="1" smtClean="0"/>
              <a:t>telefonieren</a:t>
            </a:r>
            <a:endParaRPr lang="en-US" sz="3200" dirty="0" smtClean="0"/>
          </a:p>
          <a:p>
            <a:endParaRPr lang="en-US" sz="3200" dirty="0" smtClean="0"/>
          </a:p>
          <a:p>
            <a:endParaRPr lang="ru-RU" sz="3200" dirty="0"/>
          </a:p>
        </p:txBody>
      </p:sp>
      <p:pic>
        <p:nvPicPr>
          <p:cNvPr id="5" name="Picture 2" descr="http://im0-tub.yandex.net/i?id=158565729-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28604"/>
            <a:ext cx="1807040" cy="1581160"/>
          </a:xfrm>
          <a:prstGeom prst="rect">
            <a:avLst/>
          </a:prstGeom>
          <a:noFill/>
        </p:spPr>
      </p:pic>
      <p:pic>
        <p:nvPicPr>
          <p:cNvPr id="6" name="Picture 2" descr="http://im7-tub.yandex.net/i?id=54345753-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643182"/>
            <a:ext cx="1800238" cy="1559730"/>
          </a:xfrm>
          <a:prstGeom prst="rect">
            <a:avLst/>
          </a:prstGeom>
          <a:noFill/>
        </p:spPr>
      </p:pic>
      <p:pic>
        <p:nvPicPr>
          <p:cNvPr id="7" name="Picture 2" descr="http://im8-tub.yandex.net/i?id=132214873-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5758" y="4572009"/>
            <a:ext cx="1597613" cy="1714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28604"/>
            <a:ext cx="4243390" cy="594631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Hier</a:t>
            </a:r>
            <a:r>
              <a:rPr lang="en-US" sz="3200" dirty="0" smtClean="0"/>
              <a:t>… man die </a:t>
            </a:r>
            <a:r>
              <a:rPr lang="en-US" sz="3200" dirty="0" err="1" smtClean="0"/>
              <a:t>Erste</a:t>
            </a:r>
            <a:r>
              <a:rPr lang="en-US" sz="3200" dirty="0" smtClean="0"/>
              <a:t> </a:t>
            </a:r>
            <a:r>
              <a:rPr lang="en-US" sz="3200" dirty="0" err="1" smtClean="0"/>
              <a:t>Hilfe</a:t>
            </a:r>
            <a:r>
              <a:rPr lang="en-US" sz="3200" dirty="0" smtClean="0"/>
              <a:t> </a:t>
            </a:r>
            <a:r>
              <a:rPr lang="en-US" sz="3200" dirty="0" err="1" smtClean="0"/>
              <a:t>bekommen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Hier</a:t>
            </a:r>
            <a:r>
              <a:rPr lang="en-US" sz="3200" dirty="0" smtClean="0"/>
              <a:t>… man </a:t>
            </a:r>
            <a:r>
              <a:rPr lang="en-US" sz="3200" dirty="0" err="1" smtClean="0"/>
              <a:t>Kaffeee</a:t>
            </a:r>
            <a:r>
              <a:rPr lang="en-US" sz="3200" dirty="0" smtClean="0"/>
              <a:t> </a:t>
            </a:r>
            <a:r>
              <a:rPr lang="en-US" sz="3200" dirty="0" err="1" smtClean="0"/>
              <a:t>trinken</a:t>
            </a:r>
            <a:r>
              <a:rPr lang="en-US" sz="3200" dirty="0" smtClean="0"/>
              <a:t> und </a:t>
            </a:r>
            <a:r>
              <a:rPr lang="en-US" sz="3200" dirty="0" err="1" smtClean="0"/>
              <a:t>etwas</a:t>
            </a:r>
            <a:r>
              <a:rPr lang="en-US" sz="3200" dirty="0" smtClean="0"/>
              <a:t> </a:t>
            </a:r>
            <a:r>
              <a:rPr lang="en-US" sz="3200" dirty="0" err="1" smtClean="0"/>
              <a:t>zum</a:t>
            </a:r>
            <a:r>
              <a:rPr lang="en-US" sz="3200" dirty="0" smtClean="0"/>
              <a:t> Essen </a:t>
            </a:r>
            <a:r>
              <a:rPr lang="en-US" sz="3200" dirty="0" err="1" smtClean="0"/>
              <a:t>bekommen</a:t>
            </a:r>
            <a:endParaRPr lang="en-US" sz="3200" dirty="0" smtClean="0"/>
          </a:p>
        </p:txBody>
      </p:sp>
      <p:pic>
        <p:nvPicPr>
          <p:cNvPr id="4" name="Picture 2" descr="http://im7-tub.yandex.net/i?id=106740069-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8604"/>
            <a:ext cx="2005655" cy="2214578"/>
          </a:xfrm>
          <a:prstGeom prst="rect">
            <a:avLst/>
          </a:prstGeom>
          <a:noFill/>
        </p:spPr>
      </p:pic>
      <p:pic>
        <p:nvPicPr>
          <p:cNvPr id="5" name="Picture 2" descr="http://im4-tub.yandex.net/i?id=93008606-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286124"/>
            <a:ext cx="1714512" cy="23739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714356"/>
            <a:ext cx="4171952" cy="566056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…</a:t>
            </a:r>
            <a:r>
              <a:rPr lang="en-US" sz="3200" dirty="0" err="1" smtClean="0"/>
              <a:t>soll</a:t>
            </a:r>
            <a:r>
              <a:rPr lang="en-US" sz="3200" dirty="0" smtClean="0"/>
              <a:t>…</a:t>
            </a:r>
          </a:p>
          <a:p>
            <a:endParaRPr lang="en-US" sz="3200" dirty="0" smtClean="0"/>
          </a:p>
          <a:p>
            <a:r>
              <a:rPr lang="en-US" sz="3200" dirty="0" smtClean="0"/>
              <a:t>…</a:t>
            </a:r>
            <a:r>
              <a:rPr lang="en-US" sz="3200" dirty="0" err="1" smtClean="0"/>
              <a:t>darf</a:t>
            </a:r>
            <a:r>
              <a:rPr lang="en-US" sz="3200" dirty="0" smtClean="0"/>
              <a:t>…</a:t>
            </a:r>
          </a:p>
          <a:p>
            <a:endParaRPr lang="en-US" sz="3200" dirty="0" smtClean="0"/>
          </a:p>
          <a:p>
            <a:r>
              <a:rPr lang="en-US" sz="3200" dirty="0" smtClean="0"/>
              <a:t>…</a:t>
            </a:r>
            <a:r>
              <a:rPr lang="en-US" sz="3200" dirty="0" err="1" smtClean="0"/>
              <a:t>soll</a:t>
            </a:r>
            <a:r>
              <a:rPr lang="en-US" sz="3200" dirty="0" smtClean="0"/>
              <a:t>…</a:t>
            </a:r>
          </a:p>
          <a:p>
            <a:r>
              <a:rPr lang="en-US" sz="3200" dirty="0" smtClean="0"/>
              <a:t>…</a:t>
            </a:r>
            <a:r>
              <a:rPr lang="en-US" sz="3200" dirty="0" err="1" smtClean="0"/>
              <a:t>darf</a:t>
            </a:r>
            <a:r>
              <a:rPr lang="en-US" sz="3200" dirty="0" smtClean="0"/>
              <a:t>…</a:t>
            </a:r>
          </a:p>
          <a:p>
            <a:endParaRPr lang="en-US" sz="3200" dirty="0" smtClean="0"/>
          </a:p>
          <a:p>
            <a:r>
              <a:rPr lang="en-US" sz="3200" dirty="0" smtClean="0"/>
              <a:t>…</a:t>
            </a:r>
            <a:r>
              <a:rPr lang="en-US" sz="3200" dirty="0" err="1" smtClean="0"/>
              <a:t>darf</a:t>
            </a:r>
            <a:r>
              <a:rPr lang="en-US" sz="3200" dirty="0" smtClean="0"/>
              <a:t>…</a:t>
            </a:r>
            <a:endParaRPr lang="en-US" sz="3200" dirty="0" smtClean="0"/>
          </a:p>
        </p:txBody>
      </p:sp>
      <p:pic>
        <p:nvPicPr>
          <p:cNvPr id="4" name="Picture 4" descr="http://im4-tub.yandex.net/i?id=132993279-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3941" y="928669"/>
            <a:ext cx="589364" cy="642943"/>
          </a:xfrm>
          <a:prstGeom prst="rect">
            <a:avLst/>
          </a:prstGeom>
          <a:noFill/>
        </p:spPr>
      </p:pic>
      <p:pic>
        <p:nvPicPr>
          <p:cNvPr id="5" name="Picture 2" descr="http://im8-tub.yandex.net/i?id=16665221-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928802"/>
            <a:ext cx="591915" cy="579909"/>
          </a:xfrm>
          <a:prstGeom prst="rect">
            <a:avLst/>
          </a:prstGeom>
          <a:noFill/>
        </p:spPr>
      </p:pic>
      <p:pic>
        <p:nvPicPr>
          <p:cNvPr id="6" name="Picture 2" descr="http://im4-tub.yandex.net/i?id=452670-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2928934"/>
            <a:ext cx="685902" cy="623740"/>
          </a:xfrm>
          <a:prstGeom prst="rect">
            <a:avLst/>
          </a:prstGeom>
          <a:noFill/>
        </p:spPr>
      </p:pic>
      <p:pic>
        <p:nvPicPr>
          <p:cNvPr id="7" name="Picture 2" descr="http://im0-tub.yandex.net/i?id=158565729-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13302" y="3786190"/>
            <a:ext cx="653148" cy="571504"/>
          </a:xfrm>
          <a:prstGeom prst="rect">
            <a:avLst/>
          </a:prstGeom>
          <a:noFill/>
        </p:spPr>
      </p:pic>
      <p:pic>
        <p:nvPicPr>
          <p:cNvPr id="8" name="Picture 2" descr="http://im7-tub.yandex.net/i?id=54345753-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4714884"/>
            <a:ext cx="871544" cy="7551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6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6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500042"/>
            <a:ext cx="3600448" cy="587488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…</a:t>
            </a:r>
            <a:r>
              <a:rPr lang="en-US" sz="3600" dirty="0" err="1" smtClean="0"/>
              <a:t>kann</a:t>
            </a:r>
            <a:r>
              <a:rPr lang="en-US" sz="3600" dirty="0" smtClean="0"/>
              <a:t>…</a:t>
            </a:r>
          </a:p>
          <a:p>
            <a:endParaRPr lang="en-US" sz="3600" dirty="0" smtClean="0"/>
          </a:p>
          <a:p>
            <a:r>
              <a:rPr lang="en-US" sz="3600" dirty="0" smtClean="0"/>
              <a:t>…</a:t>
            </a:r>
            <a:r>
              <a:rPr lang="en-US" sz="3600" dirty="0" err="1" smtClean="0"/>
              <a:t>kann</a:t>
            </a:r>
            <a:r>
              <a:rPr lang="en-US" sz="3600" dirty="0" smtClean="0"/>
              <a:t>…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…</a:t>
            </a:r>
            <a:r>
              <a:rPr lang="en-US" sz="3600" dirty="0" err="1" smtClean="0"/>
              <a:t>kann</a:t>
            </a:r>
            <a:r>
              <a:rPr lang="en-US" sz="3600" dirty="0" smtClean="0"/>
              <a:t>…</a:t>
            </a:r>
            <a:endParaRPr lang="ru-RU" sz="3600" dirty="0"/>
          </a:p>
        </p:txBody>
      </p:sp>
      <p:pic>
        <p:nvPicPr>
          <p:cNvPr id="4" name="Picture 2" descr="http://im8-tub.yandex.net/i?id=132214873-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71480"/>
            <a:ext cx="1331344" cy="1428760"/>
          </a:xfrm>
          <a:prstGeom prst="rect">
            <a:avLst/>
          </a:prstGeom>
          <a:noFill/>
        </p:spPr>
      </p:pic>
      <p:pic>
        <p:nvPicPr>
          <p:cNvPr id="5" name="Picture 2" descr="http://im7-tub.yandex.net/i?id=106740069-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357430"/>
            <a:ext cx="1229272" cy="1357322"/>
          </a:xfrm>
          <a:prstGeom prst="rect">
            <a:avLst/>
          </a:prstGeom>
          <a:noFill/>
        </p:spPr>
      </p:pic>
      <p:pic>
        <p:nvPicPr>
          <p:cNvPr id="6" name="Picture 2" descr="http://im4-tub.yandex.net/i?id=93008606-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39204" y="4071942"/>
            <a:ext cx="1146977" cy="15881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500042"/>
            <a:ext cx="6172200" cy="857256"/>
          </a:xfrm>
        </p:spPr>
        <p:txBody>
          <a:bodyPr/>
          <a:lstStyle/>
          <a:p>
            <a:pPr algn="ctr"/>
            <a:r>
              <a:rPr lang="en-US" dirty="0" smtClean="0"/>
              <a:t>WIEDERHOLUNG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500174"/>
            <a:ext cx="6172200" cy="4874748"/>
          </a:xfrm>
        </p:spPr>
        <p:txBody>
          <a:bodyPr>
            <a:normAutofit lnSpcReduction="10000"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Wir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merken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uns</a:t>
            </a:r>
            <a:r>
              <a:rPr lang="en-US" sz="3200" dirty="0" smtClean="0">
                <a:solidFill>
                  <a:schemeClr val="tx1"/>
                </a:solidFill>
              </a:rPr>
              <a:t>  die </a:t>
            </a:r>
            <a:r>
              <a:rPr lang="en-US" sz="3200" dirty="0" err="1" smtClean="0">
                <a:solidFill>
                  <a:schemeClr val="tx1"/>
                </a:solidFill>
              </a:rPr>
              <a:t>Űbersetzung</a:t>
            </a:r>
            <a:r>
              <a:rPr lang="en-US" sz="3200" dirty="0" smtClean="0">
                <a:solidFill>
                  <a:schemeClr val="tx1"/>
                </a:solidFill>
              </a:rPr>
              <a:t>!</a:t>
            </a:r>
          </a:p>
          <a:p>
            <a:endParaRPr lang="ru-RU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man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muß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нужно, надо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an 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kann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можно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an 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soll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нужно, надо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man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darf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можно, разрешается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man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darf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nicht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нельзя, не разрешается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man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möchte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хотоелось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бы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man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könnte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можно было бы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500"/>
                            </p:stCondLst>
                            <p:childTnLst>
                              <p:par>
                                <p:cTn id="5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5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714356"/>
            <a:ext cx="6172200" cy="1643074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Wir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lesen</a:t>
            </a:r>
            <a:r>
              <a:rPr lang="en-US" sz="3200" dirty="0" smtClean="0">
                <a:solidFill>
                  <a:schemeClr val="tx1"/>
                </a:solidFill>
              </a:rPr>
              <a:t> und </a:t>
            </a:r>
            <a:r>
              <a:rPr lang="en-US" sz="3200" dirty="0" err="1" smtClean="0">
                <a:solidFill>
                  <a:schemeClr val="tx1"/>
                </a:solidFill>
              </a:rPr>
              <a:t>Űbersetzen</a:t>
            </a:r>
            <a:r>
              <a:rPr lang="en-US" sz="3200" dirty="0" smtClean="0">
                <a:solidFill>
                  <a:schemeClr val="tx1"/>
                </a:solidFill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</a:rPr>
              <a:t>folgende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aussagen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1785926"/>
            <a:ext cx="6315092" cy="392909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1)Man </a:t>
            </a:r>
            <a:r>
              <a:rPr lang="en-US" sz="3200" dirty="0" err="1" smtClean="0"/>
              <a:t>darf</a:t>
            </a:r>
            <a:r>
              <a:rPr lang="en-US" sz="3200" dirty="0" smtClean="0"/>
              <a:t> </a:t>
            </a:r>
            <a:r>
              <a:rPr lang="en-US" sz="3200" dirty="0" err="1" smtClean="0"/>
              <a:t>nur</a:t>
            </a:r>
            <a:r>
              <a:rPr lang="en-US" sz="3200" dirty="0" smtClean="0"/>
              <a:t> am </a:t>
            </a:r>
            <a:r>
              <a:rPr lang="en-US" sz="3200" dirty="0" err="1" smtClean="0"/>
              <a:t>Straßenübergang</a:t>
            </a:r>
            <a:r>
              <a:rPr lang="en-US" sz="3200" dirty="0" smtClean="0"/>
              <a:t> die </a:t>
            </a:r>
            <a:r>
              <a:rPr lang="en-US" sz="3200" dirty="0" err="1" smtClean="0"/>
              <a:t>Straße</a:t>
            </a:r>
            <a:r>
              <a:rPr lang="en-US" sz="3200" dirty="0" smtClean="0"/>
              <a:t>   </a:t>
            </a:r>
            <a:r>
              <a:rPr lang="en-US" sz="3200" dirty="0" err="1" smtClean="0"/>
              <a:t>überqueren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2) Man </a:t>
            </a:r>
            <a:r>
              <a:rPr lang="en-US" sz="3200" dirty="0" err="1" smtClean="0"/>
              <a:t>muß</a:t>
            </a:r>
            <a:r>
              <a:rPr lang="en-US" sz="3200" dirty="0" smtClean="0"/>
              <a:t> </a:t>
            </a:r>
            <a:r>
              <a:rPr lang="en-US" sz="3200" dirty="0" err="1" smtClean="0"/>
              <a:t>im</a:t>
            </a:r>
            <a:r>
              <a:rPr lang="en-US" sz="3200" dirty="0" smtClean="0"/>
              <a:t> und in </a:t>
            </a:r>
            <a:r>
              <a:rPr lang="en-US" sz="3200" dirty="0" err="1" smtClean="0"/>
              <a:t>anderen</a:t>
            </a:r>
            <a:r>
              <a:rPr lang="en-US" sz="3200" dirty="0" smtClean="0"/>
              <a:t> </a:t>
            </a:r>
            <a:r>
              <a:rPr lang="en-US" sz="3200" dirty="0" err="1" smtClean="0"/>
              <a:t>Verkehrsmitteln</a:t>
            </a:r>
            <a:r>
              <a:rPr lang="en-US" sz="3200" dirty="0" smtClean="0"/>
              <a:t> </a:t>
            </a:r>
            <a:r>
              <a:rPr lang="en-US" sz="3200" dirty="0" err="1" smtClean="0"/>
              <a:t>leise</a:t>
            </a:r>
            <a:r>
              <a:rPr lang="en-US" sz="3200" dirty="0" smtClean="0"/>
              <a:t> </a:t>
            </a:r>
            <a:r>
              <a:rPr lang="en-US" sz="3200" dirty="0" err="1" smtClean="0"/>
              <a:t>sprechen</a:t>
            </a:r>
            <a:r>
              <a:rPr lang="en-US" sz="3200" dirty="0" smtClean="0"/>
              <a:t>, </a:t>
            </a:r>
            <a:r>
              <a:rPr lang="en-US" sz="3200" dirty="0" err="1" smtClean="0"/>
              <a:t>denn</a:t>
            </a:r>
            <a:r>
              <a:rPr lang="en-US" sz="3200" dirty="0" smtClean="0"/>
              <a:t> </a:t>
            </a:r>
            <a:r>
              <a:rPr lang="en-US" sz="3200" dirty="0" err="1" smtClean="0"/>
              <a:t>hier</a:t>
            </a:r>
            <a:r>
              <a:rPr lang="en-US" sz="3200" dirty="0" smtClean="0"/>
              <a:t> </a:t>
            </a:r>
            <a:r>
              <a:rPr lang="en-US" sz="3200" dirty="0" err="1" smtClean="0"/>
              <a:t>fahren</a:t>
            </a:r>
            <a:r>
              <a:rPr lang="en-US" sz="3200" dirty="0" smtClean="0"/>
              <a:t> </a:t>
            </a:r>
            <a:r>
              <a:rPr lang="en-US" sz="3200" dirty="0" err="1" smtClean="0"/>
              <a:t>vielen</a:t>
            </a:r>
            <a:r>
              <a:rPr lang="en-US" sz="3200" dirty="0" smtClean="0"/>
              <a:t> </a:t>
            </a:r>
            <a:r>
              <a:rPr lang="en-US" sz="3200" dirty="0" err="1" smtClean="0"/>
              <a:t>Menschen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3) Man </a:t>
            </a:r>
            <a:r>
              <a:rPr lang="en-US" sz="3200" dirty="0" err="1" smtClean="0"/>
              <a:t>kann</a:t>
            </a:r>
            <a:r>
              <a:rPr lang="en-US" sz="3200" dirty="0" smtClean="0"/>
              <a:t> </a:t>
            </a:r>
            <a:r>
              <a:rPr lang="en-US" sz="3200" dirty="0" err="1" smtClean="0"/>
              <a:t>durch</a:t>
            </a:r>
            <a:r>
              <a:rPr lang="en-US" sz="3200" dirty="0" smtClean="0"/>
              <a:t> die </a:t>
            </a:r>
            <a:r>
              <a:rPr lang="en-US" sz="3200" dirty="0" err="1" smtClean="0"/>
              <a:t>Straßen</a:t>
            </a:r>
            <a:r>
              <a:rPr lang="en-US" sz="3200" dirty="0" smtClean="0"/>
              <a:t> </a:t>
            </a:r>
            <a:r>
              <a:rPr lang="en-US" sz="3200" dirty="0" err="1" smtClean="0"/>
              <a:t>der</a:t>
            </a:r>
            <a:r>
              <a:rPr lang="en-US" sz="3200" dirty="0" smtClean="0"/>
              <a:t> </a:t>
            </a:r>
            <a:r>
              <a:rPr lang="en-US" sz="3200" dirty="0" err="1" smtClean="0"/>
              <a:t>Stadt</a:t>
            </a:r>
            <a:r>
              <a:rPr lang="en-US" sz="3200" dirty="0" smtClean="0"/>
              <a:t> </a:t>
            </a:r>
            <a:r>
              <a:rPr lang="en-US" sz="3200" dirty="0" err="1" smtClean="0"/>
              <a:t>spazierengehen</a:t>
            </a:r>
            <a:r>
              <a:rPr lang="en-US" sz="3200" dirty="0" smtClean="0"/>
              <a:t> und die </a:t>
            </a:r>
            <a:r>
              <a:rPr lang="en-US" sz="3200" dirty="0" err="1" smtClean="0"/>
              <a:t>Gebäude</a:t>
            </a:r>
            <a:r>
              <a:rPr lang="en-US" sz="3200" dirty="0" smtClean="0"/>
              <a:t>, </a:t>
            </a:r>
            <a:r>
              <a:rPr lang="en-US" sz="3200" dirty="0" err="1" smtClean="0"/>
              <a:t>Grünanlagen</a:t>
            </a:r>
            <a:r>
              <a:rPr lang="en-US" sz="3200" dirty="0" smtClean="0"/>
              <a:t> </a:t>
            </a:r>
            <a:r>
              <a:rPr lang="en-US" sz="3200" dirty="0" err="1" smtClean="0"/>
              <a:t>bewundern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357166"/>
            <a:ext cx="6172200" cy="928694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richtig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571612"/>
            <a:ext cx="6172200" cy="480331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2800" dirty="0" smtClean="0"/>
              <a:t>Можно переходить улицу только по переходу.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 </a:t>
            </a:r>
            <a:r>
              <a:rPr lang="ru-RU" sz="2800" dirty="0" smtClean="0"/>
              <a:t>В автобусе и в других транспортных средствах нужно разговаривать тихо, так как  здесь много людей.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 </a:t>
            </a:r>
            <a:r>
              <a:rPr lang="ru-RU" sz="2800" dirty="0" smtClean="0"/>
              <a:t>Можно гулять по улицам города и восхищаться зданиями, зелеными насаждениями.</a:t>
            </a:r>
            <a:endParaRPr lang="ru-RU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857760"/>
            <a:ext cx="3886200" cy="1371600"/>
          </a:xfrm>
        </p:spPr>
        <p:txBody>
          <a:bodyPr>
            <a:normAutofit/>
          </a:bodyPr>
          <a:lstStyle/>
          <a:p>
            <a:pPr algn="ctr"/>
            <a:r>
              <a:rPr lang="en-US" sz="6600" dirty="0" err="1" smtClean="0"/>
              <a:t>stoppen</a:t>
            </a:r>
            <a:endParaRPr lang="ru-RU" sz="6600" dirty="0"/>
          </a:p>
        </p:txBody>
      </p:sp>
      <p:sp>
        <p:nvSpPr>
          <p:cNvPr id="26626" name="AutoShape 2" descr="http://im4-tub.yandex.net/i?id=132993279-00"/>
          <p:cNvSpPr>
            <a:spLocks noChangeAspect="1" noChangeArrowheads="1"/>
          </p:cNvSpPr>
          <p:nvPr/>
        </p:nvSpPr>
        <p:spPr bwMode="auto">
          <a:xfrm>
            <a:off x="155575" y="-669925"/>
            <a:ext cx="1009650" cy="1400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28" name="Picture 4" descr="http://im4-tub.yandex.net/i?id=132993279-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43272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parken</a:t>
            </a:r>
            <a:endParaRPr lang="ru-RU" sz="6600" dirty="0"/>
          </a:p>
        </p:txBody>
      </p:sp>
      <p:pic>
        <p:nvPicPr>
          <p:cNvPr id="30722" name="Picture 2" descr="http://im8-tub.yandex.net/i?id=16665221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00174"/>
            <a:ext cx="3643338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vorsichtig</a:t>
            </a:r>
            <a:endParaRPr lang="ru-RU" sz="6600" dirty="0"/>
          </a:p>
        </p:txBody>
      </p:sp>
      <p:pic>
        <p:nvPicPr>
          <p:cNvPr id="31746" name="Picture 2" descr="http://im4-tub.yandex.net/i?id=452670-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142984"/>
            <a:ext cx="3571900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140322"/>
          </a:xfrm>
        </p:spPr>
        <p:txBody>
          <a:bodyPr>
            <a:normAutofit fontScale="77500" lnSpcReduction="20000"/>
          </a:bodyPr>
          <a:lstStyle/>
          <a:p>
            <a:r>
              <a:rPr lang="en-US" sz="6600" dirty="0" err="1" smtClean="0"/>
              <a:t>g</a:t>
            </a:r>
            <a:r>
              <a:rPr lang="en-US" sz="6600" dirty="0" err="1" smtClean="0"/>
              <a:t>eradeaus</a:t>
            </a:r>
            <a:r>
              <a:rPr lang="en-US" sz="6600" dirty="0" smtClean="0"/>
              <a:t> </a:t>
            </a:r>
            <a:r>
              <a:rPr lang="en-US" sz="6600" dirty="0" err="1" smtClean="0"/>
              <a:t>fahren</a:t>
            </a:r>
            <a:endParaRPr lang="ru-RU" sz="6600" dirty="0"/>
          </a:p>
        </p:txBody>
      </p:sp>
      <p:pic>
        <p:nvPicPr>
          <p:cNvPr id="32770" name="Picture 2" descr="http://im0-tub.yandex.net/i?id=158565729-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785794"/>
            <a:ext cx="3429024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radfahren</a:t>
            </a:r>
            <a:endParaRPr lang="ru-RU" sz="6600" dirty="0"/>
          </a:p>
        </p:txBody>
      </p:sp>
      <p:pic>
        <p:nvPicPr>
          <p:cNvPr id="33794" name="Picture 2" descr="http://im7-tub.yandex.net/i?id=54345753-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928670"/>
            <a:ext cx="3857652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</TotalTime>
  <Words>245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Die Regeln Straßenverkehr   </vt:lpstr>
      <vt:lpstr>WIEDERHOLUNG</vt:lpstr>
      <vt:lpstr>Wir lesen und Űbersetzen  folgende aussagen  </vt:lpstr>
      <vt:lpstr>richtig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Setzt das passende Modalverb ein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21</cp:revision>
  <dcterms:created xsi:type="dcterms:W3CDTF">2011-02-20T12:22:18Z</dcterms:created>
  <dcterms:modified xsi:type="dcterms:W3CDTF">2011-02-20T15:45:24Z</dcterms:modified>
</cp:coreProperties>
</file>